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57" r:id="rId4"/>
    <p:sldId id="258" r:id="rId5"/>
    <p:sldId id="266" r:id="rId6"/>
    <p:sldId id="267" r:id="rId7"/>
    <p:sldId id="261" r:id="rId8"/>
    <p:sldId id="268" r:id="rId9"/>
    <p:sldId id="272" r:id="rId10"/>
    <p:sldId id="262" r:id="rId11"/>
    <p:sldId id="270" r:id="rId12"/>
    <p:sldId id="271" r:id="rId13"/>
    <p:sldId id="269" r:id="rId14"/>
    <p:sldId id="264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447B15-68AB-4517-90F0-7AF556E34706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5D6EDE-6747-44F0-A017-9342314431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064896" cy="28083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Формирование инженерно-технических компетенций через реализацию дополнительных общеобразовательных общеразвивающих программ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Педагог дополнительного образования МБУДО ЗАТО г. СЕВЕРОМОРСК «Центр дополнительного образования»</a:t>
            </a:r>
            <a:br>
              <a:rPr lang="ru-RU" dirty="0" smtClean="0"/>
            </a:br>
            <a:r>
              <a:rPr lang="ru-RU" dirty="0" smtClean="0"/>
              <a:t>Васильева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Оформление и защита результатов проделанной работы.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написание научной статьи, где описывается причина, побудившая начать исследование, фиксируются результаты проделанной работы, делаются выводы о достижениях автора эксперимента;</a:t>
            </a:r>
          </a:p>
          <a:p>
            <a:pPr lvl="0"/>
            <a:r>
              <a:rPr lang="ru-RU" dirty="0"/>
              <a:t>подготовка сообщения о завершенной работе;</a:t>
            </a:r>
          </a:p>
          <a:p>
            <a:pPr lvl="0"/>
            <a:r>
              <a:rPr lang="ru-RU" dirty="0"/>
              <a:t>выступление перед аудиторией.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4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Проекты, выполненные детьми</a:t>
            </a:r>
            <a:endParaRPr lang="ru-RU" dirty="0"/>
          </a:p>
        </p:txBody>
      </p:sp>
      <p:pic>
        <p:nvPicPr>
          <p:cNvPr id="5" name="Объект 4" descr="E:\ВЫСТАВКА 2016\IMG_2624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-1681" r="11219" b="3395"/>
          <a:stretch/>
        </p:blipFill>
        <p:spPr bwMode="auto">
          <a:xfrm>
            <a:off x="755576" y="1628800"/>
            <a:ext cx="3228544" cy="3269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E:\2012-11-21-05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063" y="2316480"/>
            <a:ext cx="4031673" cy="329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5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7" descr="СНИМКИ С ФОТОКАМЕРЫ 01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90819">
            <a:off x="360205" y="1762997"/>
            <a:ext cx="3247568" cy="222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прибор 006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2643" y="2187632"/>
            <a:ext cx="3894513" cy="354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3" descr="москв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6388">
            <a:off x="1631553" y="4407196"/>
            <a:ext cx="3239770" cy="212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15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работы</a:t>
            </a:r>
            <a:endParaRPr lang="ru-RU" dirty="0"/>
          </a:p>
        </p:txBody>
      </p:sp>
      <p:pic>
        <p:nvPicPr>
          <p:cNvPr id="5" name="Объект 4" descr="E:\РАДИОКОНКУРС\WP_20161115_00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652712"/>
            <a:ext cx="419100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E:\26.11.14 - ,,Шаг в будущее,,\IMG_162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732" y="1983971"/>
            <a:ext cx="3092335" cy="3956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6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Ценностно-смысловая;</a:t>
            </a:r>
          </a:p>
          <a:p>
            <a:r>
              <a:rPr lang="ru-RU" dirty="0" smtClean="0"/>
              <a:t>Общекультурная;</a:t>
            </a:r>
          </a:p>
          <a:p>
            <a:r>
              <a:rPr lang="ru-RU" dirty="0" smtClean="0"/>
              <a:t>Учебно-познавательная;</a:t>
            </a:r>
          </a:p>
          <a:p>
            <a:r>
              <a:rPr lang="ru-RU" dirty="0" smtClean="0"/>
              <a:t>Информационная;</a:t>
            </a:r>
          </a:p>
          <a:p>
            <a:r>
              <a:rPr lang="ru-RU" dirty="0" smtClean="0"/>
              <a:t>Коммуникативная;</a:t>
            </a:r>
          </a:p>
          <a:p>
            <a:r>
              <a:rPr lang="ru-RU" dirty="0" smtClean="0"/>
              <a:t>Социально-трудовая;</a:t>
            </a:r>
          </a:p>
          <a:p>
            <a:r>
              <a:rPr lang="ru-RU" dirty="0" smtClean="0"/>
              <a:t>Компетенция личностного самосовершенствования.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6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Образовательный</a:t>
            </a:r>
            <a:r>
              <a:rPr lang="ru-RU" dirty="0" smtClean="0"/>
              <a:t>: </a:t>
            </a:r>
            <a:r>
              <a:rPr lang="ru-RU" dirty="0"/>
              <a:t>развитие когнитивных и эвристических способностей обучающихся, углубление знаний по физике, информатике и технологии, развитие умений решать нестандартные задачи, применяя теорию на практике, способность к рефлексии, воспитание исследовательских  качеств.</a:t>
            </a:r>
          </a:p>
          <a:p>
            <a:endParaRPr lang="ru-RU" dirty="0" smtClean="0"/>
          </a:p>
          <a:p>
            <a:r>
              <a:rPr lang="ru-RU" b="1" dirty="0" smtClean="0"/>
              <a:t>Практический: </a:t>
            </a:r>
            <a:r>
              <a:rPr lang="ru-RU" dirty="0"/>
              <a:t>готовая модель, научная статья, доклад на научных конференциях разного уровня, презентация проекта.</a:t>
            </a:r>
          </a:p>
          <a:p>
            <a:endParaRPr lang="ru-RU" dirty="0" smtClean="0"/>
          </a:p>
          <a:p>
            <a:r>
              <a:rPr lang="ru-RU" b="1" dirty="0" smtClean="0"/>
              <a:t>Личностный: </a:t>
            </a:r>
            <a:r>
              <a:rPr lang="ru-RU" dirty="0" smtClean="0"/>
              <a:t>исследовательские </a:t>
            </a:r>
            <a:r>
              <a:rPr lang="ru-RU" dirty="0"/>
              <a:t>работы носят не только индивидуальный или коллективный характер, но и включают элементы сотрудничества, креативного сотворчества, позволяя повысить коммуникабельность обучающихся. Ведь нужно не просто выполнить работу, но и суметь презентовать её, защитить, что способствует развитию ораторских качеств.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9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 descr="https://refdb.ru/images/597/1193921/21ab07a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257925" cy="3143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7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ello_html_m66fa988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552728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1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500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Цель проектно-исследовательской деятельности в объединении «Радиоэлектроника»: </a:t>
            </a:r>
            <a:br>
              <a:rPr lang="ru-RU" dirty="0" smtClean="0"/>
            </a:br>
            <a:r>
              <a:rPr lang="ru-RU" dirty="0" smtClean="0"/>
              <a:t>формирование инженерно-технических компетенций обучающихся.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1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развитие у подростков познавательной активности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dirty="0"/>
              <a:t>престижа и популяризация научных знаний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содействие профессиональному самоопределению подростков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знакомство детей с методами и приемами научного поиска (работа с научной литературой, отбор, анализ, систематизация информации; формулировка гипотезы, оформление научной работы</a:t>
            </a:r>
            <a:r>
              <a:rPr lang="ru-RU" dirty="0" smtClean="0"/>
              <a:t>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обучение  кружковцев искусству дискуссии и выступлению перед аудиторией.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22063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1.Подготовительный:</a:t>
            </a:r>
          </a:p>
          <a:p>
            <a:r>
              <a:rPr lang="ru-RU" dirty="0" smtClean="0"/>
              <a:t>самостоятельный </a:t>
            </a:r>
            <a:r>
              <a:rPr lang="ru-RU" dirty="0"/>
              <a:t>выбор темы исследовательской работы. Источником идеи может быть хобби ребенка, либо проблема, которая нуждается в </a:t>
            </a:r>
            <a:r>
              <a:rPr lang="ru-RU" dirty="0" smtClean="0"/>
              <a:t>решении;</a:t>
            </a:r>
            <a:endParaRPr lang="ru-RU" sz="2400" dirty="0"/>
          </a:p>
          <a:p>
            <a:r>
              <a:rPr lang="ru-RU" dirty="0" smtClean="0"/>
              <a:t>изучение </a:t>
            </a:r>
            <a:r>
              <a:rPr lang="ru-RU" dirty="0"/>
              <a:t>темы будущей работы, поиск информации, работа с технической, справочной литературой и Интернет-ресурсами</a:t>
            </a:r>
            <a:r>
              <a:rPr lang="ru-RU" dirty="0" smtClean="0"/>
              <a:t>;</a:t>
            </a:r>
            <a:endParaRPr lang="ru-RU" sz="2400" dirty="0"/>
          </a:p>
          <a:p>
            <a:r>
              <a:rPr lang="ru-RU" dirty="0" smtClean="0"/>
              <a:t> систематизация </a:t>
            </a:r>
            <a:r>
              <a:rPr lang="ru-RU" dirty="0"/>
              <a:t>полученной информация и </a:t>
            </a:r>
            <a:r>
              <a:rPr lang="ru-RU" dirty="0" smtClean="0"/>
              <a:t>   выдвижение </a:t>
            </a:r>
            <a:r>
              <a:rPr lang="ru-RU" dirty="0"/>
              <a:t>гипотезы; </a:t>
            </a:r>
            <a:endParaRPr lang="ru-RU" sz="2800" dirty="0"/>
          </a:p>
          <a:p>
            <a:pPr lvl="0"/>
            <a:r>
              <a:rPr lang="ru-RU" dirty="0" smtClean="0"/>
              <a:t>составление </a:t>
            </a:r>
            <a:r>
              <a:rPr lang="ru-RU" dirty="0"/>
              <a:t>плана проведения эксперимента (или плана исследования), в котором намечается порядок проведения исследования, и конкретные этапы, входящие в  эксперимент.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5" descr="СНИМКИ С ФОТОКАМЕРЫ 01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89022">
            <a:off x="547227" y="1839955"/>
            <a:ext cx="3312622" cy="230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7" descr="нов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1772816"/>
            <a:ext cx="3312622" cy="230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2012-10-12-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3258244" cy="2028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8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2.Проведение исследования или эксперимента: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Подробно записываются детали самого эксперимента, ведется дневник наблюдений;</a:t>
            </a:r>
          </a:p>
          <a:p>
            <a:pPr algn="just"/>
            <a:r>
              <a:rPr lang="ru-RU" dirty="0" smtClean="0"/>
              <a:t>Рассматриваются и систематизируются его результаты, проводится их анализ.</a:t>
            </a:r>
          </a:p>
          <a:p>
            <a:pPr algn="just"/>
            <a:r>
              <a:rPr lang="ru-RU" dirty="0" smtClean="0"/>
              <a:t>На основе анализа полученных данных выдвинутая гипотеза либо опровергается, либо утверждается и делаются выводы.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эксперимента</a:t>
            </a:r>
            <a:endParaRPr lang="ru-RU" dirty="0"/>
          </a:p>
        </p:txBody>
      </p:sp>
      <p:pic>
        <p:nvPicPr>
          <p:cNvPr id="5" name="Объект 4" descr="E:\2014-03-18-008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/>
          <a:stretch/>
        </p:blipFill>
        <p:spPr bwMode="auto">
          <a:xfrm rot="20984387">
            <a:off x="652943" y="1787754"/>
            <a:ext cx="3365169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367" y="2636520"/>
            <a:ext cx="3537065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прибора</a:t>
            </a:r>
            <a:endParaRPr lang="ru-RU" dirty="0"/>
          </a:p>
        </p:txBody>
      </p:sp>
      <p:pic>
        <p:nvPicPr>
          <p:cNvPr id="5" name="Picture 4" descr="обл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65017"/>
            <a:ext cx="4191000" cy="2994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3" descr="2010 041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52456" y="2183476"/>
            <a:ext cx="2734887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03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</TotalTime>
  <Words>374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Формирование инженерно-технических компетенций через реализацию дополнительных общеобразовательных общеразвивающих программ</vt:lpstr>
      <vt:lpstr>Презентация PowerPoint</vt:lpstr>
      <vt:lpstr>      Цель проектно-исследовательской деятельности в объединении «Радиоэлектроника»:  формирование инженерно-технических компетенций обучающихся. </vt:lpstr>
      <vt:lpstr>Задачи:</vt:lpstr>
      <vt:lpstr>Этапы работы над проектом</vt:lpstr>
      <vt:lpstr>Презентация PowerPoint</vt:lpstr>
      <vt:lpstr>2.Проведение исследования или эксперимента:</vt:lpstr>
      <vt:lpstr>Проведение эксперимента</vt:lpstr>
      <vt:lpstr>Настройка прибора</vt:lpstr>
      <vt:lpstr>3. Оформление и защита результатов проделанной работы.</vt:lpstr>
      <vt:lpstr>Проекты, выполненные детьми</vt:lpstr>
      <vt:lpstr>Презентация PowerPoint</vt:lpstr>
      <vt:lpstr>Защита работы</vt:lpstr>
      <vt:lpstr>Компетенции</vt:lpstr>
      <vt:lpstr>Результаты: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инженерно-технических компетенций через реализацию дополнительных общеобразовательных общеразвивающих программ</dc:title>
  <dc:creator>admin</dc:creator>
  <cp:lastModifiedBy>СЮТ-13-ПК</cp:lastModifiedBy>
  <cp:revision>20</cp:revision>
  <dcterms:created xsi:type="dcterms:W3CDTF">2018-08-24T07:01:53Z</dcterms:created>
  <dcterms:modified xsi:type="dcterms:W3CDTF">2023-08-30T09:30:20Z</dcterms:modified>
</cp:coreProperties>
</file>