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A88C-9792-453A-A023-01CAE5F4EB80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A77D-153A-4A11-8A57-8AB54E219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06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A88C-9792-453A-A023-01CAE5F4EB80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A77D-153A-4A11-8A57-8AB54E219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1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A88C-9792-453A-A023-01CAE5F4EB80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A77D-153A-4A11-8A57-8AB54E219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0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A88C-9792-453A-A023-01CAE5F4EB80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A77D-153A-4A11-8A57-8AB54E219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07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A88C-9792-453A-A023-01CAE5F4EB80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A77D-153A-4A11-8A57-8AB54E219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5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A88C-9792-453A-A023-01CAE5F4EB80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A77D-153A-4A11-8A57-8AB54E219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2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A88C-9792-453A-A023-01CAE5F4EB80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A77D-153A-4A11-8A57-8AB54E219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A88C-9792-453A-A023-01CAE5F4EB80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A77D-153A-4A11-8A57-8AB54E219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A88C-9792-453A-A023-01CAE5F4EB80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A77D-153A-4A11-8A57-8AB54E219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A88C-9792-453A-A023-01CAE5F4EB80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A77D-153A-4A11-8A57-8AB54E219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87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A88C-9792-453A-A023-01CAE5F4EB80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A77D-153A-4A11-8A57-8AB54E219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6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A88C-9792-453A-A023-01CAE5F4EB80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2A77D-153A-4A11-8A57-8AB54E219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7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548680"/>
            <a:ext cx="6188224" cy="1470025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опорный центр ЗАТО Североморск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340768"/>
            <a:ext cx="6400800" cy="936104"/>
          </a:xfrm>
          <a:solidFill>
            <a:schemeClr val="accent5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ПЕРСОНИФИЦИРОВАННОЕ ДОПОЛНИТЕЛЬНОЕ ОБРАЗОВАНИЕ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Андрей\Desktop\эмблема МО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" y="116632"/>
            <a:ext cx="208833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2276872"/>
            <a:ext cx="6880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получение сертификата дополнительного образования имеют </a:t>
            </a: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в возрасте от 5 до 18 лет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6889" y="2893244"/>
            <a:ext cx="9180512" cy="3831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организации, для подачи заявления </a:t>
            </a:r>
          </a:p>
          <a:p>
            <a:pPr algn="ctr"/>
            <a:r>
              <a:rPr lang="ru-RU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сертификата:</a:t>
            </a:r>
          </a:p>
          <a:p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МБУДО ДДТ (понедельник – пятница 11.00-15.00).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 (понедельник – пятница 09.00 – 15.00).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№5 (понедельник, среда, пятница 14.30 – 16.00).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№6 (понедельник, вторник, четверг, пятница 10.00 – 14.00).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№8 (суббота 09.00 -13.00).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№9 (вторник, четверг 14.30 – 17.00).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«Гимназия №1» (понедельник – пятница 14.00 – 17.00).</a:t>
            </a:r>
          </a:p>
        </p:txBody>
      </p:sp>
    </p:spTree>
    <p:extLst>
      <p:ext uri="{BB962C8B-B14F-4D97-AF65-F5344CB8AC3E}">
        <p14:creationId xmlns:p14="http://schemas.microsoft.com/office/powerpoint/2010/main" val="10761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Андрей\Desktop\эмблема МО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" y="116632"/>
            <a:ext cx="208833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11663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опорный центр </a:t>
            </a:r>
          </a:p>
          <a:p>
            <a:pPr algn="ctr"/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ЗАТО Североморск</a:t>
            </a:r>
            <a:endParaRPr lang="ru-RU" sz="2000" dirty="0"/>
          </a:p>
        </p:txBody>
      </p:sp>
      <p:pic>
        <p:nvPicPr>
          <p:cNvPr id="5" name="Picture 3" descr="C:\Users\Андрей\Desktop\скр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79" y="2212989"/>
            <a:ext cx="3096344" cy="4083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55576" y="3258923"/>
            <a:ext cx="864096" cy="3140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22094" y="4791120"/>
            <a:ext cx="1341509" cy="346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0" y="2212989"/>
            <a:ext cx="3096345" cy="4083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5417840" y="5733256"/>
            <a:ext cx="193736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3768" y="908720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инструкция получения сертификата</a:t>
            </a:r>
            <a:endParaRPr lang="ru-RU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986" y="2371287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2420888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Андрей\Desktop\эмблема МО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" y="116632"/>
            <a:ext cx="208833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26064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опорный центр </a:t>
            </a:r>
          </a:p>
          <a:p>
            <a:pPr algn="ctr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ЗАТО  Североморск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908720"/>
            <a:ext cx="6048672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инструкция получения сертификата</a:t>
            </a:r>
            <a:endParaRPr lang="ru-RU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36" y="2138398"/>
            <a:ext cx="3096344" cy="4392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3096344" cy="4392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54071" y="2230756"/>
            <a:ext cx="40445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2230756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43608" y="3645024"/>
            <a:ext cx="158417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4221088"/>
            <a:ext cx="1152128" cy="113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04048" y="4123976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moz.sev51@gmail.com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4725144"/>
            <a:ext cx="133206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004048" y="4609503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moz.sev51@gmail.com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436096" y="5733256"/>
            <a:ext cx="187220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4048" y="5517232"/>
            <a:ext cx="50405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004048" y="538395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кимоно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дрей\Desktop\эмблема МО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" y="116632"/>
            <a:ext cx="208833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26064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опорный центр </a:t>
            </a:r>
          </a:p>
          <a:p>
            <a:pPr algn="ctr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ЗАТО  Североморск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60986" y="1070802"/>
            <a:ext cx="6071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инструкция получения сертификата</a:t>
            </a:r>
            <a:endParaRPr lang="ru-RU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45686"/>
            <a:ext cx="3142554" cy="441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67544" y="2420888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79" y="2270612"/>
            <a:ext cx="3573167" cy="438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4901854" y="3332429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86783" y="4149080"/>
            <a:ext cx="1883599" cy="3032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355976" y="2420888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дрей\Desktop\эмблема МО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" y="116632"/>
            <a:ext cx="208833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26064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опорный центр </a:t>
            </a:r>
          </a:p>
          <a:p>
            <a:pPr algn="ctr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ЗАТО Североморск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007349"/>
            <a:ext cx="6678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инструкция получения сертификата</a:t>
            </a:r>
            <a:endParaRPr lang="ru-RU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2988954" cy="455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1043608" y="3573016"/>
            <a:ext cx="288696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2132857"/>
            <a:ext cx="4320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4091" y="2132857"/>
            <a:ext cx="4320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412330"/>
              </p:ext>
            </p:extLst>
          </p:nvPr>
        </p:nvGraphicFramePr>
        <p:xfrm>
          <a:off x="5220072" y="2187874"/>
          <a:ext cx="3053494" cy="4325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Acrobat Document" r:id="rId5" imgW="4000320" imgH="5667202" progId="AcroExch.Document.7">
                  <p:embed/>
                </p:oleObj>
              </mc:Choice>
              <mc:Fallback>
                <p:oleObj name="Acrobat Document" r:id="rId5" imgW="4000320" imgH="566720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20072" y="2187874"/>
                        <a:ext cx="3053494" cy="4325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08104" y="5373216"/>
            <a:ext cx="7469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57235" y="5373216"/>
            <a:ext cx="79208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дрей\Desktop\эмблема МО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" y="116632"/>
            <a:ext cx="208833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26064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опорный центр </a:t>
            </a:r>
          </a:p>
          <a:p>
            <a:pPr algn="ctr"/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ЗАТО г. Североморск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4734" y="1039044"/>
            <a:ext cx="6246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инструкция получения сертификата</a:t>
            </a:r>
            <a:endParaRPr lang="ru-RU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25546"/>
            <a:ext cx="3059542" cy="451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5556" y="2125546"/>
            <a:ext cx="50405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27263" y="3356992"/>
            <a:ext cx="3058929" cy="622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998968" y="2494878"/>
            <a:ext cx="38677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заявлением прилагается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на обработку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персональных данных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(его принимаем вместе с заявлением)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Андрей\Desktop\эмблема МО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" y="116632"/>
            <a:ext cx="208833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048940"/>
              </p:ext>
            </p:extLst>
          </p:nvPr>
        </p:nvGraphicFramePr>
        <p:xfrm>
          <a:off x="2843808" y="116632"/>
          <a:ext cx="4608512" cy="6521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4" imgW="5667120" imgH="8019903" progId="AcroExch.Document.7">
                  <p:embed/>
                </p:oleObj>
              </mc:Choice>
              <mc:Fallback>
                <p:oleObj name="Acrobat Document" r:id="rId4" imgW="5667120" imgH="8019903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3808" y="116632"/>
                        <a:ext cx="4608512" cy="652172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вал 5"/>
          <p:cNvSpPr/>
          <p:nvPr/>
        </p:nvSpPr>
        <p:spPr>
          <a:xfrm>
            <a:off x="5004048" y="1844824"/>
            <a:ext cx="2376264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3419872" y="4581128"/>
            <a:ext cx="288032" cy="19432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5893825" y="4535622"/>
            <a:ext cx="288032" cy="19432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3419872" y="5013176"/>
            <a:ext cx="288032" cy="1943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Умножение 9"/>
          <p:cNvSpPr/>
          <p:nvPr/>
        </p:nvSpPr>
        <p:spPr>
          <a:xfrm>
            <a:off x="5886741" y="4971256"/>
            <a:ext cx="288032" cy="1943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Умножение 10"/>
          <p:cNvSpPr/>
          <p:nvPr/>
        </p:nvSpPr>
        <p:spPr>
          <a:xfrm>
            <a:off x="3268529" y="6165304"/>
            <a:ext cx="288032" cy="1943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Умножение 11"/>
          <p:cNvSpPr/>
          <p:nvPr/>
        </p:nvSpPr>
        <p:spPr>
          <a:xfrm>
            <a:off x="5540560" y="6165304"/>
            <a:ext cx="288032" cy="1943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74790" y="2168860"/>
            <a:ext cx="507604" cy="72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3546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269</TotalTime>
  <Words>204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Acrobat Document</vt:lpstr>
      <vt:lpstr>Муниципальный опорный центр ЗАТО Североморск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пппп</dc:title>
  <dc:creator>Илья Андреев</dc:creator>
  <cp:lastModifiedBy>admin</cp:lastModifiedBy>
  <cp:revision>33</cp:revision>
  <dcterms:created xsi:type="dcterms:W3CDTF">2020-05-21T07:21:26Z</dcterms:created>
  <dcterms:modified xsi:type="dcterms:W3CDTF">2020-05-25T06:14:05Z</dcterms:modified>
</cp:coreProperties>
</file>