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6" r:id="rId3"/>
    <p:sldId id="259" r:id="rId4"/>
    <p:sldId id="260" r:id="rId5"/>
    <p:sldId id="268" r:id="rId6"/>
    <p:sldId id="267" r:id="rId7"/>
    <p:sldId id="261" r:id="rId8"/>
    <p:sldId id="258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641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56167-07F7-455B-B1D7-F3D1A1C3CFCB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A2520-2F54-49D4-AB46-BE693BE07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2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A2520-2F54-49D4-AB46-BE693BE072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614663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Технология использования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распечаток в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декупаже</a:t>
            </a:r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предметов интерьера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58112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Автор: </a:t>
            </a:r>
            <a:r>
              <a:rPr lang="ru-RU" sz="2000" b="1" dirty="0" err="1" smtClean="0">
                <a:solidFill>
                  <a:srgbClr val="0070C0"/>
                </a:solidFill>
              </a:rPr>
              <a:t>Зятына</a:t>
            </a:r>
            <a:r>
              <a:rPr lang="ru-RU" sz="2000" b="1" dirty="0" smtClean="0">
                <a:solidFill>
                  <a:srgbClr val="0070C0"/>
                </a:solidFill>
              </a:rPr>
              <a:t> Елена Евгеньевна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620688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09280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Результат работы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0131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2887"/>
            <a:ext cx="253682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7581"/>
            <a:ext cx="32559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692696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227687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Желаю творческих успехов!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692696"/>
            <a:ext cx="7920880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Decoupage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или </a:t>
            </a:r>
            <a:r>
              <a:rPr lang="ru-RU" sz="20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découpage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) -  это искусство украшения предметов путем наклеивания вырезок цветной бумаги в сочетании со специальными эффектами, такими, как раскрашивание, вырезание, покрытие сусальным золотом и прочие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" name="Содержимое 5" descr="ff4abe8d5c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4282030"/>
            <a:ext cx="2664296" cy="1901996"/>
          </a:xfrm>
          <a:prstGeom prst="rect">
            <a:avLst/>
          </a:prstGeom>
        </p:spPr>
      </p:pic>
      <p:pic>
        <p:nvPicPr>
          <p:cNvPr id="11" name="Содержимое 5" descr="39922751.jpg"/>
          <p:cNvPicPr>
            <a:picLocks noChangeAspect="1" noChangeArrowheads="1"/>
          </p:cNvPicPr>
          <p:nvPr/>
        </p:nvPicPr>
        <p:blipFill>
          <a:blip r:embed="rId5" cstate="print"/>
          <a:srcRect b="49768"/>
          <a:stretch>
            <a:fillRect/>
          </a:stretch>
        </p:blipFill>
        <p:spPr bwMode="auto">
          <a:xfrm rot="665543">
            <a:off x="6100499" y="662581"/>
            <a:ext cx="211441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8" descr="3ce886f48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9592" y="836711"/>
            <a:ext cx="1872208" cy="1405001"/>
          </a:xfrm>
          <a:prstGeom prst="rect">
            <a:avLst/>
          </a:prstGeom>
        </p:spPr>
      </p:pic>
      <p:pic>
        <p:nvPicPr>
          <p:cNvPr id="14" name="Содержимое 8" descr="2f65d300b35e.jpg"/>
          <p:cNvPicPr>
            <a:picLocks noChangeAspect="1" noChangeArrowheads="1"/>
          </p:cNvPicPr>
          <p:nvPr/>
        </p:nvPicPr>
        <p:blipFill>
          <a:blip r:embed="rId7" cstate="print"/>
          <a:srcRect b="50769"/>
          <a:stretch>
            <a:fillRect/>
          </a:stretch>
        </p:blipFill>
        <p:spPr>
          <a:xfrm rot="21036584">
            <a:off x="891501" y="4194596"/>
            <a:ext cx="2190171" cy="195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05273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Comic Sans MS" pitchFamily="66" charset="0"/>
              </a:rPr>
              <a:t>Инструменты и материалы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658" y="2564904"/>
            <a:ext cx="220733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b="16322"/>
          <a:stretch>
            <a:fillRect/>
          </a:stretch>
        </p:blipFill>
        <p:spPr bwMode="auto">
          <a:xfrm>
            <a:off x="4009097" y="4422392"/>
            <a:ext cx="1629862" cy="165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54063"/>
            <a:ext cx="1493837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static2.read.ru/images/booksillustrations/22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58" y="4428421"/>
            <a:ext cx="267506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844824"/>
            <a:ext cx="33843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изображения на бумаге,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грунт </a:t>
            </a:r>
            <a:r>
              <a:rPr lang="ru-RU" dirty="0" smtClean="0">
                <a:latin typeface="Comic Sans MS" panose="030F0702030302020204" pitchFamily="66" charset="0"/>
              </a:rPr>
              <a:t>акриловый,</a:t>
            </a:r>
            <a:endParaRPr lang="ru-RU" dirty="0">
              <a:latin typeface="Comic Sans MS" panose="030F0702030302020204" pitchFamily="66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акриловые краски,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акриловый лак,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клей ПВА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ножницы</a:t>
            </a:r>
            <a:r>
              <a:rPr lang="ru-RU" dirty="0">
                <a:latin typeface="Comic Sans MS" panose="030F0702030302020204" pitchFamily="66" charset="0"/>
              </a:rPr>
              <a:t>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кисти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5616" y="1530750"/>
            <a:ext cx="2046784" cy="16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476672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548681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Техника работы с распечатками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на примере декорирования манекена из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папье-маше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 стиле поп-арт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1" y="2026008"/>
            <a:ext cx="3124107" cy="39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2492896"/>
            <a:ext cx="4824536" cy="129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  Перед началом работы необходимо создать эскиз и подготовить изображения в стиле поп-арт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для распечаток.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46" y="4149080"/>
            <a:ext cx="1414274" cy="170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24" y="4198375"/>
            <a:ext cx="1792864" cy="160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476672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548681"/>
            <a:ext cx="7776864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Техника работы с распечатками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на примере декорирования манекена из папье-маше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latin typeface="Comic Sans MS" pitchFamily="66" charset="0"/>
              </a:rPr>
              <a:t>Распечатать </a:t>
            </a:r>
            <a:r>
              <a:rPr lang="ru-RU" sz="2000" dirty="0" smtClean="0">
                <a:latin typeface="Comic Sans MS" pitchFamily="66" charset="0"/>
              </a:rPr>
              <a:t>подходящую картинку на струйном принтере с водными чернилами на матовой или глянцевой </a:t>
            </a:r>
            <a:r>
              <a:rPr lang="ru-RU" sz="2000" b="1" dirty="0" smtClean="0">
                <a:latin typeface="Comic Sans MS" pitchFamily="66" charset="0"/>
              </a:rPr>
              <a:t>фотобумаге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3" y="3055958"/>
            <a:ext cx="2917257" cy="274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476672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Елена\Desktop\МАНЕКЕН ПОП АРТ\фото\IMG_1296.JPG"/>
          <p:cNvPicPr/>
          <p:nvPr/>
        </p:nvPicPr>
        <p:blipFill>
          <a:blip r:embed="rId3" cstate="print">
            <a:lum bright="10000"/>
          </a:blip>
          <a:srcRect l="8397" r="5344"/>
          <a:stretch>
            <a:fillRect/>
          </a:stretch>
        </p:blipFill>
        <p:spPr bwMode="auto">
          <a:xfrm>
            <a:off x="1187624" y="1772816"/>
            <a:ext cx="3096344" cy="30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Елена\Desktop\МАНЕКЕН ПОП АРТ\фото\IMG_1297.JPG"/>
          <p:cNvPicPr/>
          <p:nvPr/>
        </p:nvPicPr>
        <p:blipFill>
          <a:blip r:embed="rId4" cstate="print">
            <a:lum/>
          </a:blip>
          <a:srcRect l="3505" r="7986" b="10648"/>
          <a:stretch>
            <a:fillRect/>
          </a:stretch>
        </p:blipFill>
        <p:spPr bwMode="auto">
          <a:xfrm>
            <a:off x="4962289" y="1772814"/>
            <a:ext cx="3210111" cy="30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15616" y="530120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3. Повторить обработку фотобумаги </a:t>
            </a:r>
            <a:r>
              <a:rPr lang="ru-RU" sz="2000" dirty="0" smtClean="0">
                <a:latin typeface="Comic Sans MS" pitchFamily="66" charset="0"/>
              </a:rPr>
              <a:t>к </a:t>
            </a:r>
            <a:r>
              <a:rPr lang="ru-RU" sz="2000" dirty="0" smtClean="0">
                <a:latin typeface="Comic Sans MS" pitchFamily="66" charset="0"/>
              </a:rPr>
              <a:t>5-6 раз.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7647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omic Sans MS" pitchFamily="66" charset="0"/>
              </a:rPr>
              <a:t>2. Уменьшить толщину бумаги при помощи 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omic Sans MS" pitchFamily="66" charset="0"/>
              </a:rPr>
              <a:t>скотча.</a:t>
            </a:r>
            <a:endParaRPr lang="ru-RU" sz="2000" dirty="0">
              <a:solidFill>
                <a:srgbClr val="C0504D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620688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12032" y="13491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836468"/>
            <a:ext cx="7128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Тонкую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полупрозрачную картинку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необходимо вырезать по контуру.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Елена\Desktop\МАНЕКЕН ПОП АРТ\фото\IMG_1320.JPG"/>
          <p:cNvPicPr/>
          <p:nvPr/>
        </p:nvPicPr>
        <p:blipFill>
          <a:blip r:embed="rId3" cstate="print"/>
          <a:srcRect l="11735" r="5454"/>
          <a:stretch>
            <a:fillRect/>
          </a:stretch>
        </p:blipFill>
        <p:spPr bwMode="auto">
          <a:xfrm>
            <a:off x="2699792" y="2060848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2887" y="620688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000" dirty="0">
              <a:solidFill>
                <a:srgbClr val="C0504D">
                  <a:lumMod val="5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Елена\Desktop\МАНЕКЕН ПОП АРТ\фото\IMG_1291.JPG"/>
          <p:cNvPicPr/>
          <p:nvPr/>
        </p:nvPicPr>
        <p:blipFill>
          <a:blip r:embed="rId3" cstate="print">
            <a:lum bright="20000"/>
          </a:blip>
          <a:srcRect t="10237" b="22241"/>
          <a:stretch>
            <a:fillRect/>
          </a:stretch>
        </p:blipFill>
        <p:spPr bwMode="auto">
          <a:xfrm rot="5400000">
            <a:off x="1813274" y="2892865"/>
            <a:ext cx="28531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лена\Desktop\картинки поп арт\IMG_20160930_161304.jpg"/>
          <p:cNvPicPr/>
          <p:nvPr/>
        </p:nvPicPr>
        <p:blipFill>
          <a:blip r:embed="rId4" cstate="print"/>
          <a:srcRect l="17331" t="6013" r="27949" b="12326"/>
          <a:stretch>
            <a:fillRect/>
          </a:stretch>
        </p:blipFill>
        <p:spPr bwMode="auto">
          <a:xfrm>
            <a:off x="4932040" y="2143332"/>
            <a:ext cx="1427201" cy="280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501317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При наклеивании картинок  на рельефную поверхность следует делать надрезы, для того чтобы изображение повторяло её форму. 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887" y="980728"/>
            <a:ext cx="7767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latin typeface="Comic Sans MS" pitchFamily="66" charset="0"/>
              </a:rPr>
              <a:t>5.Картинку смазать  с изнаночной стороны  клеем ПВА, приложить к загрунтованной декорируемой поверхности, аккуратно разгладить сухой кисточкой или салфеткой.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lourbox.com/preview/2373447-top-view-of-different-colored-artist-s-instruments-arranged-in-the-frame-over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38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620688"/>
            <a:ext cx="7920880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C:\Users\Елена\Desktop\МАНЕКЕН ПОП АРТ\фото\IMG_1322.JPG"/>
          <p:cNvPicPr/>
          <p:nvPr/>
        </p:nvPicPr>
        <p:blipFill>
          <a:blip r:embed="rId3" cstate="print">
            <a:lum bright="20000" contrast="10000"/>
          </a:blip>
          <a:srcRect l="14912" t="4447" r="13415"/>
          <a:stretch>
            <a:fillRect/>
          </a:stretch>
        </p:blipFill>
        <p:spPr bwMode="auto">
          <a:xfrm>
            <a:off x="4932040" y="892751"/>
            <a:ext cx="2880320" cy="51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6. </a:t>
            </a:r>
            <a:r>
              <a:rPr lang="ru-RU" sz="2000" dirty="0" smtClean="0">
                <a:latin typeface="Comic Sans MS" pitchFamily="66" charset="0"/>
              </a:rPr>
              <a:t>После выполнения </a:t>
            </a:r>
            <a:r>
              <a:rPr lang="ru-RU" sz="2000" dirty="0" err="1" smtClean="0">
                <a:latin typeface="Comic Sans MS" pitchFamily="66" charset="0"/>
              </a:rPr>
              <a:t>декупажа</a:t>
            </a:r>
            <a:r>
              <a:rPr lang="ru-RU" sz="2000" dirty="0" smtClean="0">
                <a:latin typeface="Comic Sans MS" pitchFamily="66" charset="0"/>
              </a:rPr>
              <a:t> можно приступать 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</a:rPr>
              <a:t>к </a:t>
            </a:r>
            <a:r>
              <a:rPr lang="ru-RU" sz="2000" dirty="0" smtClean="0">
                <a:latin typeface="Comic Sans MS" pitchFamily="66" charset="0"/>
              </a:rPr>
              <a:t>росписи фона. </a:t>
            </a: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itchFamily="66" charset="0"/>
              </a:rPr>
              <a:t>7.  Затем </a:t>
            </a:r>
            <a:r>
              <a:rPr lang="ru-RU" sz="2000" dirty="0" smtClean="0">
                <a:latin typeface="Comic Sans MS" pitchFamily="66" charset="0"/>
              </a:rPr>
              <a:t>покрыть изделие акриловым лаком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224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СЮТ-10-ПК</cp:lastModifiedBy>
  <cp:revision>20</cp:revision>
  <dcterms:created xsi:type="dcterms:W3CDTF">2016-10-04T18:58:44Z</dcterms:created>
  <dcterms:modified xsi:type="dcterms:W3CDTF">2018-04-26T07:28:06Z</dcterms:modified>
</cp:coreProperties>
</file>