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  <p:sldId id="263" r:id="rId9"/>
    <p:sldId id="267" r:id="rId10"/>
    <p:sldId id="264" r:id="rId11"/>
    <p:sldId id="268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Использование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фототехнологий</a:t>
            </a:r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декоре тканей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Зятына</a:t>
            </a:r>
            <a:r>
              <a:rPr lang="ru-RU" dirty="0" smtClean="0"/>
              <a:t> Елена Евгеньевна</a:t>
            </a:r>
            <a:endParaRPr lang="ru-RU" dirty="0"/>
          </a:p>
        </p:txBody>
      </p:sp>
      <p:pic>
        <p:nvPicPr>
          <p:cNvPr id="11" name="Рисунок 10" descr="fotokartochki-[1920x1080]-[18797762].jpg"/>
          <p:cNvPicPr>
            <a:picLocks noChangeAspect="1"/>
          </p:cNvPicPr>
          <p:nvPr/>
        </p:nvPicPr>
        <p:blipFill>
          <a:blip r:embed="rId2"/>
          <a:srcRect b="29167"/>
          <a:stretch>
            <a:fillRect/>
          </a:stretch>
        </p:blipFill>
        <p:spPr>
          <a:xfrm>
            <a:off x="0" y="1928802"/>
            <a:ext cx="914400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400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Перевод изображения на ткань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00109"/>
            <a:ext cx="5572164" cy="19288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остыть изображению, затем снять защитную подложку.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Евгений\Desktop\фото эксп\IMG_1172.JPG"/>
          <p:cNvPicPr/>
          <p:nvPr/>
        </p:nvPicPr>
        <p:blipFill>
          <a:blip r:embed="rId3" cstate="print">
            <a:lum contrast="28000"/>
          </a:blip>
          <a:srcRect l="9127" t="12169" b="3175"/>
          <a:stretch>
            <a:fillRect/>
          </a:stretch>
        </p:blipFill>
        <p:spPr bwMode="auto">
          <a:xfrm>
            <a:off x="1400734" y="2708920"/>
            <a:ext cx="3205158" cy="229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8532"/>
            <a:ext cx="329610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93714" y="692696"/>
            <a:ext cx="5942782" cy="72008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accent1"/>
                </a:solidFill>
              </a:rPr>
              <a:t>Фотограмма</a:t>
            </a:r>
            <a:r>
              <a:rPr lang="ru-RU" sz="3200" b="1" dirty="0">
                <a:solidFill>
                  <a:schemeClr val="accent1"/>
                </a:solidFill>
              </a:rPr>
              <a:t> и фотоотпечатки 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на ткани в технике </a:t>
            </a:r>
            <a:r>
              <a:rPr lang="ru-RU" sz="3200" b="1" dirty="0" err="1" smtClean="0">
                <a:solidFill>
                  <a:schemeClr val="accent1"/>
                </a:solidFill>
              </a:rPr>
              <a:t>цианотипии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" y="135403"/>
            <a:ext cx="2016224" cy="240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9997"/>
            <a:ext cx="2965024" cy="223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871331" cy="29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948264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Фотоотпечатки </a:t>
            </a:r>
            <a:r>
              <a:rPr lang="ru-RU" sz="3600" b="1" dirty="0">
                <a:solidFill>
                  <a:schemeClr val="accent1"/>
                </a:solidFill>
              </a:rPr>
              <a:t>на ткани 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в технике </a:t>
            </a:r>
            <a:r>
              <a:rPr lang="ru-RU" sz="3600" b="1" dirty="0" err="1">
                <a:solidFill>
                  <a:schemeClr val="accent1"/>
                </a:solidFill>
              </a:rPr>
              <a:t>трансферной</a:t>
            </a:r>
            <a:r>
              <a:rPr lang="ru-RU" sz="3600" b="1" dirty="0">
                <a:solidFill>
                  <a:schemeClr val="accent1"/>
                </a:solidFill>
              </a:rPr>
              <a:t> печати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2558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28258"/>
            <a:ext cx="2068936" cy="300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25105"/>
            <a:ext cx="231616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333" y="2926171"/>
            <a:ext cx="1802608" cy="23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188.JPG"/>
          <p:cNvPicPr/>
          <p:nvPr/>
        </p:nvPicPr>
        <p:blipFill rotWithShape="1">
          <a:blip r:embed="rId2" cstate="print"/>
          <a:srcRect l="2771" r="4346"/>
          <a:stretch/>
        </p:blipFill>
        <p:spPr>
          <a:xfrm rot="20720740">
            <a:off x="826614" y="782717"/>
            <a:ext cx="2973769" cy="4819904"/>
          </a:xfrm>
          <a:prstGeom prst="rect">
            <a:avLst/>
          </a:prstGeom>
          <a:ln w="53975" cmpd="sng">
            <a:solidFill>
              <a:schemeClr val="bg1"/>
            </a:solidFill>
          </a:ln>
        </p:spPr>
      </p:pic>
      <p:pic>
        <p:nvPicPr>
          <p:cNvPr id="4" name="Рисунок 3" descr="IMG_1193.JPG"/>
          <p:cNvPicPr/>
          <p:nvPr/>
        </p:nvPicPr>
        <p:blipFill>
          <a:blip r:embed="rId3" cstate="print">
            <a:lum bright="3000" contrast="10000"/>
          </a:blip>
          <a:stretch>
            <a:fillRect/>
          </a:stretch>
        </p:blipFill>
        <p:spPr>
          <a:xfrm rot="651962">
            <a:off x="5635105" y="1238973"/>
            <a:ext cx="3020009" cy="5107934"/>
          </a:xfrm>
          <a:prstGeom prst="rect">
            <a:avLst/>
          </a:prstGeom>
          <a:ln w="44450" cmpd="sng">
            <a:solidFill>
              <a:schemeClr val="bg1"/>
            </a:solidFill>
          </a:ln>
        </p:spPr>
      </p:pic>
      <p:pic>
        <p:nvPicPr>
          <p:cNvPr id="5" name="Рисунок 4" descr="IMG_120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3347" y="3693967"/>
            <a:ext cx="2280116" cy="2960896"/>
          </a:xfrm>
          <a:prstGeom prst="rect">
            <a:avLst/>
          </a:prstGeom>
          <a:ln w="53975" cmpd="sng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86116" y="285728"/>
            <a:ext cx="3000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Туники и сумка, декорированные фотопечатью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7170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</a:rPr>
              <a:t>Желаю творческих успехов!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Использование техники </a:t>
            </a:r>
            <a:r>
              <a:rPr lang="ru-RU" sz="2800" b="1" dirty="0" err="1" smtClean="0">
                <a:solidFill>
                  <a:schemeClr val="accent1"/>
                </a:solidFill>
              </a:rPr>
              <a:t>цианотипии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 для получения </a:t>
            </a:r>
            <a:r>
              <a:rPr lang="ru-RU" sz="2800" b="1" dirty="0" err="1" smtClean="0">
                <a:solidFill>
                  <a:schemeClr val="accent1"/>
                </a:solidFill>
              </a:rPr>
              <a:t>фотограммы</a:t>
            </a:r>
            <a:r>
              <a:rPr lang="ru-RU" sz="2800" b="1" dirty="0" smtClean="0">
                <a:solidFill>
                  <a:schemeClr val="accent1"/>
                </a:solidFill>
              </a:rPr>
              <a:t> и фотопечати на ткани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142984"/>
            <a:ext cx="4786346" cy="426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Для работы понадобятся: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набор фотореактивов для </a:t>
            </a:r>
            <a:r>
              <a:rPr lang="ru-RU" sz="2200" dirty="0" err="1" smtClean="0"/>
              <a:t>цианотипии</a:t>
            </a:r>
            <a:r>
              <a:rPr lang="ru-RU" sz="22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мерный стакан,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емкость для смешивания фотореактивов,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кисть-губка,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ткань,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компьютер,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лазерный принтер,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специальная пленка для печати негативов</a:t>
            </a:r>
            <a:endParaRPr lang="ru-RU" sz="2200" dirty="0"/>
          </a:p>
        </p:txBody>
      </p:sp>
      <p:pic>
        <p:nvPicPr>
          <p:cNvPr id="5" name="Рисунок 4" descr="IMG_1152.JPG"/>
          <p:cNvPicPr>
            <a:picLocks noChangeAspect="1"/>
          </p:cNvPicPr>
          <p:nvPr/>
        </p:nvPicPr>
        <p:blipFill>
          <a:blip r:embed="rId3" cstate="print">
            <a:lum bright="3000" contrast="18000"/>
          </a:blip>
          <a:srcRect l="8108" r="21622"/>
          <a:stretch>
            <a:fillRect/>
          </a:stretch>
        </p:blipFill>
        <p:spPr>
          <a:xfrm>
            <a:off x="285720" y="1571612"/>
            <a:ext cx="2074919" cy="2214578"/>
          </a:xfrm>
          <a:prstGeom prst="rect">
            <a:avLst/>
          </a:prstGeom>
        </p:spPr>
      </p:pic>
      <p:pic>
        <p:nvPicPr>
          <p:cNvPr id="6" name="Рисунок 5" descr="IMG_1162.JPG"/>
          <p:cNvPicPr>
            <a:picLocks noChangeAspect="1"/>
          </p:cNvPicPr>
          <p:nvPr/>
        </p:nvPicPr>
        <p:blipFill>
          <a:blip r:embed="rId4" cstate="print">
            <a:lum bright="13000" contrast="11000"/>
          </a:blip>
          <a:stretch>
            <a:fillRect/>
          </a:stretch>
        </p:blipFill>
        <p:spPr>
          <a:xfrm>
            <a:off x="1928794" y="2500306"/>
            <a:ext cx="1857387" cy="247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429264"/>
            <a:ext cx="9144000" cy="1428736"/>
          </a:xfrm>
          <a:prstGeom prst="rect">
            <a:avLst/>
          </a:prstGeom>
        </p:spPr>
      </p:pic>
      <p:pic>
        <p:nvPicPr>
          <p:cNvPr id="7" name="Рисунок 6" descr="C:\Users\Евгений\Desktop\фото эксп\IMG_1156.JPG"/>
          <p:cNvPicPr/>
          <p:nvPr/>
        </p:nvPicPr>
        <p:blipFill>
          <a:blip r:embed="rId3" cstate="print">
            <a:lum contrast="25000"/>
          </a:blip>
          <a:srcRect l="6531" t="13043" r="15102" b="19565"/>
          <a:stretch>
            <a:fillRect/>
          </a:stretch>
        </p:blipFill>
        <p:spPr bwMode="auto">
          <a:xfrm>
            <a:off x="285720" y="428604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68" y="928670"/>
            <a:ext cx="4929222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Гексацианоферрат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калия и цитрат аммония железа соединяются в равных частях.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43240" y="553997"/>
            <a:ext cx="600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Приготовление химикатов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2910" y="3447636"/>
            <a:ext cx="4714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Приготовление полотна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Евгений\Desktop\фото эксп\IMG_1159.JPG"/>
          <p:cNvPicPr/>
          <p:nvPr/>
        </p:nvPicPr>
        <p:blipFill>
          <a:blip r:embed="rId4" cstate="print">
            <a:lum bright="13000" contrast="3000"/>
          </a:blip>
          <a:srcRect t="5926" r="3889"/>
          <a:stretch>
            <a:fillRect/>
          </a:stretch>
        </p:blipFill>
        <p:spPr bwMode="auto">
          <a:xfrm>
            <a:off x="5000628" y="2643182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00034" y="3929065"/>
            <a:ext cx="4143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Ткань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покрывается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смесью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сушится в темноте.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Подготовка объектов для </a:t>
            </a:r>
            <a:r>
              <a:rPr lang="ru-RU" sz="2800" b="1" i="1" dirty="0" err="1" smtClean="0">
                <a:solidFill>
                  <a:schemeClr val="accent1"/>
                </a:solidFill>
              </a:rPr>
              <a:t>фотограммы</a:t>
            </a:r>
            <a:r>
              <a:rPr lang="ru-RU" sz="2800" b="1" i="1" dirty="0" smtClean="0">
                <a:solidFill>
                  <a:schemeClr val="accent1"/>
                </a:solidFill>
              </a:rPr>
              <a:t> </a:t>
            </a:r>
            <a:br>
              <a:rPr lang="ru-RU" sz="2800" b="1" i="1" dirty="0" smtClean="0">
                <a:solidFill>
                  <a:schemeClr val="accent1"/>
                </a:solidFill>
              </a:rPr>
            </a:br>
            <a:r>
              <a:rPr lang="ru-RU" sz="2800" b="1" i="1" dirty="0" smtClean="0">
                <a:solidFill>
                  <a:schemeClr val="accent1"/>
                </a:solidFill>
              </a:rPr>
              <a:t>и негативов для фотопечати</a:t>
            </a:r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5472122" cy="32861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Любое понравившееся цифровое изображение нужно перевести в негатив при помощи графического редактора </a:t>
            </a:r>
            <a:r>
              <a:rPr lang="ru-RU" sz="2000" b="0" dirty="0" err="1" smtClean="0">
                <a:latin typeface="Arial" pitchFamily="34" charset="0"/>
                <a:cs typeface="Arial" pitchFamily="34" charset="0"/>
              </a:rPr>
              <a:t>Adobe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err="1" smtClean="0">
                <a:latin typeface="Arial" pitchFamily="34" charset="0"/>
                <a:cs typeface="Arial" pitchFamily="34" charset="0"/>
              </a:rPr>
              <a:t>Photoshop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 Затем напечатать полученное изображение на специальной пленке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500166" y="5786454"/>
            <a:ext cx="4040188" cy="52226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071935" y="1357299"/>
            <a:ext cx="4614866" cy="57150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0" dirty="0" smtClean="0"/>
              <a:t> </a:t>
            </a:r>
            <a:r>
              <a:rPr lang="ru-RU" b="0" dirty="0" smtClean="0"/>
              <a:t>Объектами для </a:t>
            </a:r>
            <a:r>
              <a:rPr lang="ru-RU" b="0" dirty="0" err="1" smtClean="0"/>
              <a:t>фотограммы</a:t>
            </a:r>
            <a:r>
              <a:rPr lang="ru-RU" b="0" dirty="0" smtClean="0"/>
              <a:t> могут быть любые предметы</a:t>
            </a:r>
            <a:endParaRPr lang="ru-RU" b="0" dirty="0"/>
          </a:p>
        </p:txBody>
      </p:sp>
      <p:pic>
        <p:nvPicPr>
          <p:cNvPr id="8" name="Содержимое 7" descr="C:\Users\Евгений\Desktop\фото эксп\IMG_1160.JPG"/>
          <p:cNvPicPr>
            <a:picLocks noGrp="1"/>
          </p:cNvPicPr>
          <p:nvPr>
            <p:ph sz="quarter" idx="4"/>
          </p:nvPr>
        </p:nvPicPr>
        <p:blipFill>
          <a:blip r:embed="rId3" cstate="print">
            <a:lum bright="17000" contrast="30000"/>
          </a:blip>
          <a:srcRect l="18960" t="37551" r="40367" b="38776"/>
          <a:stretch>
            <a:fillRect/>
          </a:stretch>
        </p:blipFill>
        <p:spPr bwMode="auto">
          <a:xfrm>
            <a:off x="755576" y="1268760"/>
            <a:ext cx="25717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вгений\Desktop\фото эксп\IMG_1166.JPG"/>
          <p:cNvPicPr/>
          <p:nvPr/>
        </p:nvPicPr>
        <p:blipFill>
          <a:blip r:embed="rId4" cstate="print">
            <a:lum contrast="41000"/>
          </a:blip>
          <a:srcRect l="6926" t="15607" r="866" b="4624"/>
          <a:stretch>
            <a:fillRect/>
          </a:stretch>
        </p:blipFill>
        <p:spPr bwMode="auto">
          <a:xfrm>
            <a:off x="5796136" y="2674727"/>
            <a:ext cx="3207300" cy="222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3362" cy="1162050"/>
          </a:xfrm>
        </p:spPr>
        <p:txBody>
          <a:bodyPr>
            <a:normAutofit/>
          </a:bodyPr>
          <a:lstStyle/>
          <a:p>
            <a:pPr lvl="0" algn="ctr"/>
            <a:r>
              <a:rPr lang="ru-RU" sz="2800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Печать</a:t>
            </a:r>
            <a:r>
              <a:rPr lang="ru-RU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51520" y="1052737"/>
            <a:ext cx="4896544" cy="41622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и негативы располагаются на материале для отпечатка.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Экспозиция производится при освещении ультрафиолетовым светом (солнечный свет, ультрафиолетовая лампа).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Время экспозиции 15-20 минут.</a:t>
            </a:r>
          </a:p>
          <a:p>
            <a:pPr>
              <a:lnSpc>
                <a:spcPct val="150000"/>
              </a:lnSpc>
            </a:pPr>
            <a:endParaRPr lang="ru-RU" sz="2000" b="1" dirty="0"/>
          </a:p>
        </p:txBody>
      </p:sp>
      <p:pic>
        <p:nvPicPr>
          <p:cNvPr id="12" name="Содержимое 11" descr="C:\Users\Евгений\Desktop\фото эксп\IMG_1161.JPG"/>
          <p:cNvPicPr>
            <a:picLocks noGrp="1"/>
          </p:cNvPicPr>
          <p:nvPr>
            <p:ph idx="1"/>
          </p:nvPr>
        </p:nvPicPr>
        <p:blipFill>
          <a:blip r:embed="rId3" cstate="print">
            <a:lum contrast="30000"/>
          </a:blip>
          <a:srcRect l="10942" t="12925" r="12462" b="13605"/>
          <a:stretch>
            <a:fillRect/>
          </a:stretch>
        </p:blipFill>
        <p:spPr bwMode="auto">
          <a:xfrm>
            <a:off x="5500694" y="428604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Евгений\Desktop\фото эксп\IMG_1167.JPG"/>
          <p:cNvPicPr/>
          <p:nvPr/>
        </p:nvPicPr>
        <p:blipFill>
          <a:blip r:embed="rId4" cstate="print">
            <a:lum contrast="35000"/>
          </a:blip>
          <a:srcRect l="5578" r="2192" b="7286"/>
          <a:stretch>
            <a:fillRect/>
          </a:stretch>
        </p:blipFill>
        <p:spPr bwMode="auto">
          <a:xfrm>
            <a:off x="5500694" y="2786058"/>
            <a:ext cx="2798140" cy="224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71480"/>
            <a:ext cx="3543296" cy="86362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1"/>
                </a:solidFill>
              </a:rPr>
              <a:t>Проявка и сушка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714487"/>
            <a:ext cx="4471990" cy="32147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экспозиции, материал промывается в воде.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Светло-голубой рисунок появляется на синем фоне.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Отпечаток затем сушится. 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10" descr="C:\Users\Евгений\Desktop\фото эксп\IMG_1182.JPG"/>
          <p:cNvPicPr>
            <a:picLocks noGrp="1"/>
          </p:cNvPicPr>
          <p:nvPr>
            <p:ph idx="1"/>
          </p:nvPr>
        </p:nvPicPr>
        <p:blipFill>
          <a:blip r:embed="rId3" cstate="print">
            <a:lum contrast="34000"/>
          </a:blip>
          <a:srcRect/>
          <a:stretch>
            <a:fillRect/>
          </a:stretch>
        </p:blipFill>
        <p:spPr bwMode="auto">
          <a:xfrm>
            <a:off x="5000628" y="714356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Евгений\Desktop\фото эксп\IMG_1183.JPG"/>
          <p:cNvPicPr/>
          <p:nvPr/>
        </p:nvPicPr>
        <p:blipFill>
          <a:blip r:embed="rId4" cstate="print">
            <a:lum bright="4000" contrast="56000"/>
          </a:blip>
          <a:srcRect/>
          <a:stretch>
            <a:fillRect/>
          </a:stretch>
        </p:blipFill>
        <p:spPr bwMode="auto">
          <a:xfrm>
            <a:off x="5072066" y="2786058"/>
            <a:ext cx="2979117" cy="209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Использование технологии </a:t>
            </a:r>
            <a:r>
              <a:rPr lang="ru-RU" sz="3200" b="1" dirty="0" err="1" smtClean="0">
                <a:solidFill>
                  <a:schemeClr val="accent1"/>
                </a:solidFill>
              </a:rPr>
              <a:t>трансферной</a:t>
            </a:r>
            <a:r>
              <a:rPr lang="ru-RU" sz="3200" b="1" dirty="0" smtClean="0">
                <a:solidFill>
                  <a:schemeClr val="accent1"/>
                </a:solidFill>
              </a:rPr>
              <a:t> печати для получения </a:t>
            </a:r>
            <a:r>
              <a:rPr lang="ru-RU" sz="3200" b="1" dirty="0" err="1" smtClean="0">
                <a:solidFill>
                  <a:schemeClr val="accent1"/>
                </a:solidFill>
              </a:rPr>
              <a:t>фотопринта</a:t>
            </a:r>
            <a:r>
              <a:rPr lang="ru-RU" sz="3200" b="1" dirty="0" smtClean="0">
                <a:solidFill>
                  <a:schemeClr val="accent1"/>
                </a:solidFill>
              </a:rPr>
              <a:t> на ткани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5543560" cy="400052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Для работы понадобятся: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800" dirty="0" smtClean="0"/>
              <a:t>  компьютер,</a:t>
            </a:r>
          </a:p>
          <a:p>
            <a:r>
              <a:rPr lang="ru-RU" sz="2800" dirty="0" smtClean="0"/>
              <a:t> струйный принтер, </a:t>
            </a:r>
          </a:p>
          <a:p>
            <a:r>
              <a:rPr lang="ru-RU" sz="2800" dirty="0" smtClean="0"/>
              <a:t>специальная бумага для </a:t>
            </a:r>
            <a:r>
              <a:rPr lang="ru-RU" sz="2800" dirty="0" err="1" smtClean="0"/>
              <a:t>термопереноса</a:t>
            </a:r>
            <a:r>
              <a:rPr lang="ru-RU" sz="2800" dirty="0" smtClean="0"/>
              <a:t> изображений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 smtClean="0"/>
              <a:t>на </a:t>
            </a:r>
            <a:r>
              <a:rPr lang="ru-RU" sz="2800" dirty="0" smtClean="0"/>
              <a:t>ткань, </a:t>
            </a:r>
          </a:p>
          <a:p>
            <a:r>
              <a:rPr lang="ru-RU" sz="2800" dirty="0" smtClean="0"/>
              <a:t> ткань, на которую будет перенесено изображение,</a:t>
            </a:r>
          </a:p>
          <a:p>
            <a:r>
              <a:rPr lang="ru-RU" sz="2800" dirty="0" smtClean="0"/>
              <a:t>  утюг.</a:t>
            </a:r>
            <a:endParaRPr lang="ru-RU" sz="2800" dirty="0"/>
          </a:p>
        </p:txBody>
      </p:sp>
      <p:pic>
        <p:nvPicPr>
          <p:cNvPr id="5" name="Рисунок 4" descr="C:\Users\Евгений\Desktop\фото эксп\IMG_1163.JPG"/>
          <p:cNvPicPr/>
          <p:nvPr/>
        </p:nvPicPr>
        <p:blipFill>
          <a:blip r:embed="rId3" cstate="print">
            <a:lum contrast="27000"/>
          </a:blip>
          <a:srcRect t="5263" r="1804"/>
          <a:stretch>
            <a:fillRect/>
          </a:stretch>
        </p:blipFill>
        <p:spPr bwMode="auto">
          <a:xfrm>
            <a:off x="5580112" y="1340406"/>
            <a:ext cx="1859668" cy="26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вгений\Desktop\фото эксп\IMG_1165.JPG"/>
          <p:cNvPicPr/>
          <p:nvPr/>
        </p:nvPicPr>
        <p:blipFill>
          <a:blip r:embed="rId4" cstate="print">
            <a:lum bright="14000" contrast="27000"/>
          </a:blip>
          <a:srcRect l="3509" t="7368" r="5263" b="6579"/>
          <a:stretch>
            <a:fillRect/>
          </a:stretch>
        </p:blipFill>
        <p:spPr bwMode="auto">
          <a:xfrm>
            <a:off x="6948264" y="2780928"/>
            <a:ext cx="1929934" cy="22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Подготовка и печать изображения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85860"/>
            <a:ext cx="5500726" cy="4840303"/>
          </a:xfrm>
        </p:spPr>
        <p:txBody>
          <a:bodyPr/>
          <a:lstStyle/>
          <a:p>
            <a:r>
              <a:rPr lang="ru-RU" sz="2800" dirty="0" smtClean="0"/>
              <a:t>Подготовку изображения можно выполнить в любой компьютерной программе, поддерживающей функцию вывода на печать.</a:t>
            </a:r>
          </a:p>
          <a:p>
            <a:r>
              <a:rPr lang="ru-RU" sz="2800" dirty="0" smtClean="0"/>
              <a:t>Напечатать изображение  на специальной бумаге для </a:t>
            </a:r>
            <a:r>
              <a:rPr lang="ru-RU" sz="2800" dirty="0" err="1" smtClean="0"/>
              <a:t>термопереноса</a:t>
            </a:r>
            <a:r>
              <a:rPr lang="ru-RU" sz="2800" dirty="0" smtClean="0"/>
              <a:t> рисунка на ткань.</a:t>
            </a:r>
          </a:p>
          <a:p>
            <a:endParaRPr lang="ru-RU" dirty="0"/>
          </a:p>
        </p:txBody>
      </p:sp>
      <p:pic>
        <p:nvPicPr>
          <p:cNvPr id="5" name="Рисунок 4" descr="C:\Users\Евгений\Desktop\фото эксп\IMG_1174.JPG"/>
          <p:cNvPicPr/>
          <p:nvPr/>
        </p:nvPicPr>
        <p:blipFill>
          <a:blip r:embed="rId3" cstate="print">
            <a:lum contrast="44000"/>
          </a:blip>
          <a:srcRect l="7402" t="15546" r="5498" b="9874"/>
          <a:stretch>
            <a:fillRect/>
          </a:stretch>
        </p:blipFill>
        <p:spPr bwMode="auto">
          <a:xfrm>
            <a:off x="5429256" y="2357430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kartochki-[1920x1080]-[18797762].jpg"/>
          <p:cNvPicPr>
            <a:picLocks noChangeAspect="1"/>
          </p:cNvPicPr>
          <p:nvPr/>
        </p:nvPicPr>
        <p:blipFill>
          <a:blip r:embed="rId2"/>
          <a:srcRect t="25000" b="43056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400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Перевод изображения на ткань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00108"/>
            <a:ext cx="5572164" cy="428628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Положить на поверхность рабочего стола подложку из ткани, затем материал, на который будет переводиться рисунок.</a:t>
            </a:r>
          </a:p>
          <a:p>
            <a:pPr>
              <a:buNone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Поместить отпечаток на ткань (изображением вниз  для светлых тканей; изображением вверх для темных тканей, предварительно удалив защитный слой).</a:t>
            </a:r>
          </a:p>
          <a:p>
            <a:pPr>
              <a:buNone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Проглаживать изображение максимально горячим утюгом с максимальным нажатием в течении 2 минут. </a:t>
            </a: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использовать пар!</a:t>
            </a:r>
          </a:p>
          <a:p>
            <a:pPr marL="0" indent="0">
              <a:buNone/>
            </a:pPr>
            <a:endParaRPr lang="ru-RU" sz="3800" dirty="0"/>
          </a:p>
        </p:txBody>
      </p:sp>
      <p:pic>
        <p:nvPicPr>
          <p:cNvPr id="7" name="Рисунок 6" descr="C:\Users\Евгений\Desktop\фото эксп\IMG_1170.JPG"/>
          <p:cNvPicPr/>
          <p:nvPr/>
        </p:nvPicPr>
        <p:blipFill>
          <a:blip r:embed="rId3" cstate="print">
            <a:lum bright="24000" contrast="29000"/>
          </a:blip>
          <a:srcRect l="6040" t="16107" r="4614"/>
          <a:stretch>
            <a:fillRect/>
          </a:stretch>
        </p:blipFill>
        <p:spPr bwMode="auto">
          <a:xfrm>
            <a:off x="6012159" y="836712"/>
            <a:ext cx="291169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23" y="3011112"/>
            <a:ext cx="2798763" cy="215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275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фототехнологий  в декоре тканей</vt:lpstr>
      <vt:lpstr>Презентация PowerPoint</vt:lpstr>
      <vt:lpstr>Презентация PowerPoint</vt:lpstr>
      <vt:lpstr>Подготовка объектов для фотограммы  и негативов для фотопечати </vt:lpstr>
      <vt:lpstr>Печать </vt:lpstr>
      <vt:lpstr>Проявка и сушка</vt:lpstr>
      <vt:lpstr>Использование технологии трансферной печати для получения фотопринта на ткани </vt:lpstr>
      <vt:lpstr>Подготовка и печать изображения</vt:lpstr>
      <vt:lpstr>Перевод изображения на ткань</vt:lpstr>
      <vt:lpstr>Перевод изображения на ткань</vt:lpstr>
      <vt:lpstr>Фотограмма и фотоотпечатки  на ткани в технике цианотипии</vt:lpstr>
      <vt:lpstr>Фотоотпечатки на ткани  в технике трансферной печати</vt:lpstr>
      <vt:lpstr>Презентация PowerPoint</vt:lpstr>
      <vt:lpstr>Желаю 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фототехнологий в декоре тканей</dc:title>
  <dc:creator>Евгений</dc:creator>
  <cp:lastModifiedBy>СЮТ-10-ПК</cp:lastModifiedBy>
  <cp:revision>19</cp:revision>
  <dcterms:created xsi:type="dcterms:W3CDTF">2014-10-12T13:32:07Z</dcterms:created>
  <dcterms:modified xsi:type="dcterms:W3CDTF">2018-04-26T08:46:27Z</dcterms:modified>
</cp:coreProperties>
</file>